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A6B6-2727-4B52-A414-78DBF6E19EA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05D7-5928-4C80-A28B-C732E4E6F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9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title of main point #2 should be clear and concise.  Each piece of evidence should be summarized for clarity and cited correctly.  Do not simply read the pieces of evidence, but elaborate where needed.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[type notes for elaboration here]</a:t>
            </a:r>
          </a:p>
          <a:p>
            <a:r>
              <a:rPr lang="en-US" dirty="0"/>
              <a:t>Be sure to transition to main point #3 and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AEB063-7F11-4E3B-BA52-07405B1C2D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54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1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5D18E-4241-429D-BEDB-6A7415C5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5CFD55-6AD5-4B7E-AC33-483174EF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D43F5-DCFF-4B29-AC19-0BF28605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994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3473E37-6504-470F-92FA-792C3ACA4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523DE74-18E2-4EF3-A1FC-8A32CCF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1B4AF82-5505-4A7E-AA81-139F2145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216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F03C3-E3F3-4845-8D9E-9BD2A676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C7230-29FF-42F2-A662-1BC1D19C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BD02D-5A68-4A14-892F-DE4953F2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5963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D14D8-4D13-4DFE-938B-B710F891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4B8A5-6021-4208-A587-B45576E6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96ABC-E632-4853-B7CC-A2FB4B7C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2062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3022600"/>
            <a:ext cx="3547533" cy="283844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F97433-9C09-4B71-A1E0-24F75011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EDA271-FE91-46E6-ABB5-0A3AD244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4DCFF3-B944-4C24-A12C-689D1FF7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79954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4F81E-11BA-4BB3-AC2C-0A729DC676E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93A4488-E8DE-4FEB-88F9-B37F95CC838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909D08-1E53-42D5-954B-F61B508364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1120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42ECB-4FB1-4B01-80F3-04208C781B16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76F215A-F354-440E-A263-A920F5950831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0FC50C-9C02-4BD6-9CBE-6880E129778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7513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anchor="ctr" anchorCtr="1"/>
          <a:lstStyle>
            <a:lvl1pPr algn="l">
              <a:defRPr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horz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128B4-F868-4384-A8AA-473DA351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F940D-9281-4C2A-BA62-E5854A1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1454F-842C-4F51-A7E7-0335B2FB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743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3AB4A3-AE75-4D00-9BE1-AF3996C6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471F3C4-BAAF-4391-B574-8E340EDA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B8DD71F-FEC6-4AB5-974A-FD2B82A7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266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Conten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0B6DF-7478-4740-A710-DA5E9EBA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2D89951-67E9-4086-AED0-C236A00A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553809-8746-49E3-BCB5-0A9FF406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941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F86C4-C3A0-4CA8-8809-1D90DE9E4D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DD26EA8-C9F2-49A7-8F7B-A782D30B82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41DD2E8-07A6-430F-A2FB-E2746C9352D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111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2940641-87D1-48C5-879E-8A5FBA53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BFA68A8-3A7A-430B-9A66-482C28DC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6C17F98-4E3F-4327-8CCF-D13C3371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259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9ED24-3C5F-4326-A304-DBDBA6CE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32AEE-3AAE-4FBF-969F-8A364CE8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17C1A8-7DBE-4E24-BCA1-D820D780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3290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66CE2-DFEE-46B8-AFB2-817272E3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E9A94A-136A-4208-8F98-012BDAC1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1459C8B-DA0F-4808-A642-40471D1D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291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E71A4-2AD7-44A1-9075-3AB1A226C1C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F74D3-28C0-4AA1-8508-75D32DA3C2A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7D83112-B341-46D2-8B30-46DBC3DAE3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30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3A633-0BBE-491F-94FD-A319FC7D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16FEDE-3F7F-4F2C-A341-BDA56AA7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EE25F-3E3B-45D3-B259-498E69BF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447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B7F6C47-B260-4BB6-8230-7D14D5CDE026}" type="datetimeFigureOut">
              <a:rPr lang="en-US" noProof="0" smtClean="0"/>
              <a:t>1/21/2020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4942799-31AF-4FF8-9D79-C1A3E01FB20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740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0854-4AFC-4B68-944A-8A368C9A8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1514" y="451514"/>
            <a:ext cx="5553071" cy="5929408"/>
          </a:xfrm>
        </p:spPr>
        <p:txBody>
          <a:bodyPr/>
          <a:lstStyle/>
          <a:p>
            <a:r>
              <a:rPr lang="en-US" b="1" u="sng" dirty="0"/>
              <a:t>LIVERY</a:t>
            </a:r>
          </a:p>
          <a:p>
            <a:endParaRPr lang="en-US" b="1" u="sng" dirty="0"/>
          </a:p>
          <a:p>
            <a:r>
              <a:rPr lang="en-US" dirty="0"/>
              <a:t>Competition &amp; Training Livery</a:t>
            </a:r>
          </a:p>
          <a:p>
            <a:r>
              <a:rPr lang="en-US" dirty="0"/>
              <a:t>Full Livery</a:t>
            </a:r>
          </a:p>
          <a:p>
            <a:r>
              <a:rPr lang="en-US" dirty="0"/>
              <a:t>Livery discount for students on BHS Courses</a:t>
            </a:r>
          </a:p>
          <a:p>
            <a:r>
              <a:rPr lang="en-US" dirty="0"/>
              <a:t>Overnight livery available</a:t>
            </a:r>
          </a:p>
          <a:p>
            <a:r>
              <a:rPr lang="en-US" dirty="0"/>
              <a:t>Tailored packages available for individual needs.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AE7E50-CFDD-4CE6-BCD0-7E545B933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330" y="451513"/>
            <a:ext cx="2604053" cy="1139895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F0EA84-100A-4A61-96C5-E33D3DAA4B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844583" y="2457465"/>
            <a:ext cx="4675033" cy="3117820"/>
          </a:xfrm>
        </p:spPr>
      </p:pic>
    </p:spTree>
    <p:extLst>
      <p:ext uri="{BB962C8B-B14F-4D97-AF65-F5344CB8AC3E}">
        <p14:creationId xmlns:p14="http://schemas.microsoft.com/office/powerpoint/2010/main" val="335141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8"/>
    </mc:Choice>
    <mc:Fallback xmlns="">
      <p:transition spd="slow" advTm="570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5182065_Persuasive speech outline_RVA_v3" id="{9991F312-7BAB-436D-8583-A5078171179B}" vid="{06C31F6F-9DBF-4ED0-83AC-3AFD01C90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Harford</dc:creator>
  <cp:lastModifiedBy>Emma Harford</cp:lastModifiedBy>
  <cp:revision>1</cp:revision>
  <dcterms:created xsi:type="dcterms:W3CDTF">2020-01-21T16:10:14Z</dcterms:created>
  <dcterms:modified xsi:type="dcterms:W3CDTF">2020-01-21T16:10:47Z</dcterms:modified>
</cp:coreProperties>
</file>