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A6B6-2727-4B52-A414-78DBF6E19EA4}" type="datetimeFigureOut">
              <a:rPr lang="en-GB" smtClean="0"/>
              <a:t>21/01/2020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05D7-5928-4C80-A28B-C732E4E6F4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497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title of main point #2 should be clear and concise.  Each piece of evidence should be summarized for clarity and cited correctly.  Do not simply read the pieces of evidence, but elaborate where needed.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[type notes for elaboration here]</a:t>
            </a:r>
          </a:p>
          <a:p>
            <a:r>
              <a:rPr lang="en-US" dirty="0"/>
              <a:t>Be sure to transition to main point #3 and the next slide.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AEB063-7F11-4E3B-BA52-07405B1C2D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5547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381388F-6D01-4763-9497-2C5F78AF5477}"/>
              </a:ext>
            </a:extLst>
          </p:cNvPr>
          <p:cNvSpPr/>
          <p:nvPr userDrawn="1"/>
        </p:nvSpPr>
        <p:spPr>
          <a:xfrm>
            <a:off x="0" y="4818185"/>
            <a:ext cx="12192000" cy="2039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 6"/>
          <p:cNvSpPr/>
          <p:nvPr/>
        </p:nvSpPr>
        <p:spPr bwMode="ltGray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 algn="ctr">
              <a:defRPr sz="54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671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ltGray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606669"/>
            <a:ext cx="10561418" cy="3813527"/>
          </a:xfrm>
        </p:spPr>
        <p:txBody>
          <a:bodyPr anchor="ctr" anchorCtr="0"/>
          <a:lstStyle>
            <a:lvl1pPr algn="ctr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F5D18E-4241-429D-BEDB-6A7415C52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5CFD55-6AD5-4B7E-AC33-483174EF1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4D43F5-DCFF-4B29-AC19-0BF28605B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2994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3473E37-6504-470F-92FA-792C3ACA4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7523DE74-18E2-4EF3-A1FC-8A32CCFE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1B4AF82-5505-4A7E-AA81-139F21451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82166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>
            <a:lvl1pPr>
              <a:defRPr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AF03C3-E3F3-4845-8D9E-9BD2A6767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9C7230-29FF-42F2-A662-1BC1D19C5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EBD02D-5A68-4A14-892F-DE4953F2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59635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6D14D8-4D13-4DFE-938B-B710F891B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64B8A5-6021-4208-A587-B45576E66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C96ABC-E632-4853-B7CC-A2FB4B7CF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22062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ltGray">
          <a:xfrm>
            <a:off x="1073151" y="446087"/>
            <a:ext cx="3547533" cy="2838449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ffectLst>
            <a:innerShdw blurRad="114300">
              <a:prstClr val="black"/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2576512"/>
          </a:xfrm>
        </p:spPr>
        <p:txBody>
          <a:bodyPr anchor="ctr" anchorCtr="0"/>
          <a:lstStyle>
            <a:lvl1pPr algn="l">
              <a:defRPr sz="40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73151" y="3022600"/>
            <a:ext cx="3547533" cy="2838449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BF97433-9C09-4B71-A1E0-24F75011D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EDA271-FE91-46E6-ABB5-0A3AD2448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44DCFF3-B944-4C24-A12C-689D1FF79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79954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ltGray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7574642" y="1081456"/>
            <a:ext cx="3810001" cy="4075465"/>
          </a:xfr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28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64F81E-11BA-4BB3-AC2C-0A729DC676E6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93A4488-E8DE-4FEB-88F9-B37F95CC838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909D08-1E53-42D5-954B-F61B5083645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71120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ltGray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  <a:effectLst>
            <a:innerShdw blurRad="114300">
              <a:prstClr val="black"/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 anchor="ctr" anchorCtr="0"/>
          <a:lstStyle>
            <a:lvl1pPr algn="l">
              <a:defRPr sz="40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6156000" y="2286000"/>
            <a:ext cx="4880300" cy="2295525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142ECB-4FB1-4B01-80F3-04208C781B16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76F215A-F354-440E-A263-A920F5950831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90FC50C-9C02-4BD6-9CBE-6880E129778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17513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ltGray">
          <a:xfrm>
            <a:off x="7669651" y="0"/>
            <a:ext cx="4522349" cy="5861051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ffectLst>
            <a:innerShdw blurRad="63500" dist="50800" dir="81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3754460" cy="5134798"/>
          </a:xfrm>
        </p:spPr>
        <p:txBody>
          <a:bodyPr vert="horz" anchor="ctr" anchorCtr="1"/>
          <a:lstStyle>
            <a:lvl1pPr algn="l">
              <a:defRPr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10001" y="446089"/>
            <a:ext cx="6611540" cy="5414962"/>
          </a:xfrm>
        </p:spPr>
        <p:txBody>
          <a:bodyPr vert="horz" anchor="ctr" anchorCtr="1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7128B4-F868-4384-A8AA-473DA3516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FF940D-9281-4C2A-BA62-E5854A11F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B1454F-842C-4F51-A7E7-0335B2FB1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1743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  <a:noFill/>
          <a:ln w="25400">
            <a:gradFill>
              <a:gsLst>
                <a:gs pos="50000">
                  <a:schemeClr val="bg2"/>
                </a:gs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A4059F8-A688-4FFE-AA79-3B6D811FA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22287"/>
            <a:ext cx="5181600" cy="36387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3AB4A3-AE75-4D00-9BE1-AF3996C6B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9471F3C4-BAAF-4391-B574-8E340EDA3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B8DD71F-FEC6-4AB5-974A-FD2B82A7B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5266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Content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ltGray">
          <a:xfrm>
            <a:off x="0" y="1"/>
            <a:ext cx="12192000" cy="6251330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14" y="451513"/>
            <a:ext cx="11288972" cy="5149187"/>
          </a:xfrm>
        </p:spPr>
        <p:txBody>
          <a:bodyPr anchor="ctr" anchorCtr="0"/>
          <a:lstStyle>
            <a:lvl1pPr algn="ctr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40B6DF-7478-4740-A710-DA5E9EBA7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2D89951-67E9-4086-AED0-C236A00A5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8553809-8746-49E3-BCB5-0A9FF406C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1941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ltGray">
          <a:xfrm flipH="1">
            <a:off x="12699" y="0"/>
            <a:ext cx="6004585" cy="2041975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81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14" y="375313"/>
            <a:ext cx="5114017" cy="1139895"/>
          </a:xfrm>
        </p:spPr>
        <p:txBody>
          <a:bodyPr/>
          <a:lstStyle>
            <a:lvl1pPr algn="l"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1514" y="2222287"/>
            <a:ext cx="5553071" cy="3638763"/>
          </a:xfrm>
          <a:ln w="25400">
            <a:gradFill>
              <a:gsLst>
                <a:gs pos="0">
                  <a:schemeClr val="bg2"/>
                </a:gs>
                <a:gs pos="50000">
                  <a:srgbClr val="4A3030"/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C95D556F-51D2-4EF4-B60F-D319BF23288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56099" y="375312"/>
            <a:ext cx="5186363" cy="5485737"/>
          </a:xfrm>
        </p:spPr>
        <p:txBody>
          <a:bodyPr anchor="t" anchorCtr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F86C4-C3A0-4CA8-8809-1D90DE9E4D4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DD26EA8-C9F2-49A7-8F7B-A782D30B827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41DD2E8-07A6-430F-A2FB-E2746C9352D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3111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ltGray">
          <a:xfrm flipH="1">
            <a:off x="6187414" y="0"/>
            <a:ext cx="6004583" cy="2041975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27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696" y="359551"/>
            <a:ext cx="5114017" cy="1139895"/>
          </a:xfrm>
        </p:spPr>
        <p:txBody>
          <a:bodyPr/>
          <a:lstStyle>
            <a:lvl1pPr algn="l"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1514" y="451513"/>
            <a:ext cx="5553071" cy="5409537"/>
          </a:xfrm>
        </p:spPr>
        <p:txBody>
          <a:bodyPr anchor="t" anchorCtr="0"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4563" y="2222287"/>
            <a:ext cx="5553071" cy="3638764"/>
          </a:xfrm>
          <a:ln>
            <a:gradFill>
              <a:gsLst>
                <a:gs pos="0">
                  <a:schemeClr val="bg2"/>
                </a:gs>
                <a:gs pos="5000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82940641-87D1-48C5-879E-8A5FBA537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BFA68A8-3A7A-430B-9A66-482C28DC5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6C17F98-4E3F-4327-8CCF-D13C33712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25972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2B99B50-4971-48A5-8202-4CC55C7F97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7999"/>
          </a:xfrm>
          <a:custGeom>
            <a:avLst/>
            <a:gdLst>
              <a:gd name="connsiteX0" fmla="*/ 404916 w 6526400"/>
              <a:gd name="connsiteY0" fmla="*/ 0 h 6857999"/>
              <a:gd name="connsiteX1" fmla="*/ 1425163 w 6526400"/>
              <a:gd name="connsiteY1" fmla="*/ 0 h 6857999"/>
              <a:gd name="connsiteX2" fmla="*/ 2955534 w 6526400"/>
              <a:gd name="connsiteY2" fmla="*/ 0 h 6857999"/>
              <a:gd name="connsiteX3" fmla="*/ 6526400 w 6526400"/>
              <a:gd name="connsiteY3" fmla="*/ 0 h 6857999"/>
              <a:gd name="connsiteX4" fmla="*/ 6526400 w 6526400"/>
              <a:gd name="connsiteY4" fmla="*/ 6857999 h 6857999"/>
              <a:gd name="connsiteX5" fmla="*/ 404916 w 6526400"/>
              <a:gd name="connsiteY5" fmla="*/ 6857999 h 6857999"/>
              <a:gd name="connsiteX6" fmla="*/ 377830 w 6526400"/>
              <a:gd name="connsiteY6" fmla="*/ 2463800 h 6857999"/>
              <a:gd name="connsiteX7" fmla="*/ 0 w 6526400"/>
              <a:gd name="connsiteY7" fmla="*/ 2203407 h 6857999"/>
              <a:gd name="connsiteX8" fmla="*/ 391373 w 6526400"/>
              <a:gd name="connsiteY8" fmla="*/ 1854200 h 6857999"/>
              <a:gd name="connsiteX9" fmla="*/ 404916 w 6526400"/>
              <a:gd name="connsiteY9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26400" h="6857999">
                <a:moveTo>
                  <a:pt x="404916" y="0"/>
                </a:moveTo>
                <a:lnTo>
                  <a:pt x="1425163" y="0"/>
                </a:lnTo>
                <a:lnTo>
                  <a:pt x="2955534" y="0"/>
                </a:lnTo>
                <a:lnTo>
                  <a:pt x="6526400" y="0"/>
                </a:lnTo>
                <a:lnTo>
                  <a:pt x="6526400" y="6857999"/>
                </a:lnTo>
                <a:lnTo>
                  <a:pt x="404916" y="6857999"/>
                </a:lnTo>
                <a:lnTo>
                  <a:pt x="377830" y="2463800"/>
                </a:lnTo>
                <a:lnTo>
                  <a:pt x="0" y="2203407"/>
                </a:lnTo>
                <a:lnTo>
                  <a:pt x="391373" y="1854200"/>
                </a:lnTo>
                <a:cubicBezTo>
                  <a:pt x="395887" y="1282700"/>
                  <a:pt x="400402" y="571500"/>
                  <a:pt x="404916" y="0"/>
                </a:cubicBezTo>
                <a:close/>
              </a:path>
            </a:pathLst>
          </a:custGeom>
          <a:ln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396" y="311813"/>
            <a:ext cx="5334448" cy="1453488"/>
          </a:xfrm>
          <a:effectLst/>
        </p:spPr>
        <p:txBody>
          <a:bodyPr anchor="b">
            <a:normAutofit/>
          </a:bodyPr>
          <a:lstStyle>
            <a:lvl1pPr algn="l">
              <a:defRPr sz="4000" b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B4FB892-38DF-40F9-B034-BC1E61FC6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0396" y="2057400"/>
            <a:ext cx="5334448" cy="3811588"/>
          </a:xfrm>
        </p:spPr>
        <p:txBody>
          <a:bodyPr anchor="t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29ED24-3C5F-4326-A304-DBDBA6CE7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532AEE-3AAE-4FBF-969F-8A364CE8A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717C1A8-7DBE-4E24-BCA1-D820D780B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32902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10001" y="2222287"/>
            <a:ext cx="10571998" cy="3638764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466CE2-DFEE-46B8-AFB2-817272E3B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7E9A94A-136A-4208-8F98-012BDAC1A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1459C8B-DA0F-4808-A642-40471D1D2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82912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89884"/>
            <a:ext cx="10561418" cy="1426004"/>
          </a:xfrm>
        </p:spPr>
        <p:txBody>
          <a:bodyPr anchor="ctr" anchorCtr="0">
            <a:normAutofit/>
          </a:bodyPr>
          <a:lstStyle>
            <a:lvl1pPr algn="ctr">
              <a:defRPr sz="4000" b="0">
                <a:ln>
                  <a:noFill/>
                </a:ln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C1FEB3F-0898-4AE0-B8C4-970BF80A3766}"/>
              </a:ext>
            </a:extLst>
          </p:cNvPr>
          <p:cNvSpPr>
            <a:spLocks noGrp="1"/>
          </p:cNvSpPr>
          <p:nvPr>
            <p:ph sz="quarter" idx="14"/>
          </p:nvPr>
        </p:nvSpPr>
        <p:spPr bwMode="ltGray">
          <a:xfrm>
            <a:off x="-5291" y="-57584"/>
            <a:ext cx="12192000" cy="4851400"/>
          </a:xfrm>
          <a:custGeom>
            <a:avLst/>
            <a:gdLst>
              <a:gd name="connsiteX0" fmla="*/ 0 w 10561638"/>
              <a:gd name="connsiteY0" fmla="*/ 0 h 3937000"/>
              <a:gd name="connsiteX1" fmla="*/ 1760273 w 10561638"/>
              <a:gd name="connsiteY1" fmla="*/ 0 h 3937000"/>
              <a:gd name="connsiteX2" fmla="*/ 1760273 w 10561638"/>
              <a:gd name="connsiteY2" fmla="*/ 0 h 3937000"/>
              <a:gd name="connsiteX3" fmla="*/ 4400683 w 10561638"/>
              <a:gd name="connsiteY3" fmla="*/ 0 h 3937000"/>
              <a:gd name="connsiteX4" fmla="*/ 10561638 w 10561638"/>
              <a:gd name="connsiteY4" fmla="*/ 0 h 3937000"/>
              <a:gd name="connsiteX5" fmla="*/ 10561638 w 10561638"/>
              <a:gd name="connsiteY5" fmla="*/ 2296583 h 3937000"/>
              <a:gd name="connsiteX6" fmla="*/ 10561638 w 10561638"/>
              <a:gd name="connsiteY6" fmla="*/ 2296583 h 3937000"/>
              <a:gd name="connsiteX7" fmla="*/ 10561638 w 10561638"/>
              <a:gd name="connsiteY7" fmla="*/ 3280833 h 3937000"/>
              <a:gd name="connsiteX8" fmla="*/ 10561638 w 10561638"/>
              <a:gd name="connsiteY8" fmla="*/ 3937000 h 3937000"/>
              <a:gd name="connsiteX9" fmla="*/ 4400683 w 10561638"/>
              <a:gd name="connsiteY9" fmla="*/ 3937000 h 3937000"/>
              <a:gd name="connsiteX10" fmla="*/ 2077263 w 10561638"/>
              <a:gd name="connsiteY10" fmla="*/ 4251330 h 3937000"/>
              <a:gd name="connsiteX11" fmla="*/ 1760273 w 10561638"/>
              <a:gd name="connsiteY11" fmla="*/ 3937000 h 3937000"/>
              <a:gd name="connsiteX12" fmla="*/ 0 w 10561638"/>
              <a:gd name="connsiteY12" fmla="*/ 3937000 h 3937000"/>
              <a:gd name="connsiteX13" fmla="*/ 0 w 10561638"/>
              <a:gd name="connsiteY13" fmla="*/ 3280833 h 3937000"/>
              <a:gd name="connsiteX14" fmla="*/ 0 w 10561638"/>
              <a:gd name="connsiteY14" fmla="*/ 2296583 h 3937000"/>
              <a:gd name="connsiteX15" fmla="*/ 0 w 10561638"/>
              <a:gd name="connsiteY15" fmla="*/ 2296583 h 3937000"/>
              <a:gd name="connsiteX16" fmla="*/ 0 w 10561638"/>
              <a:gd name="connsiteY16" fmla="*/ 0 h 3937000"/>
              <a:gd name="connsiteX0" fmla="*/ 0 w 10561638"/>
              <a:gd name="connsiteY0" fmla="*/ 0 h 4251330"/>
              <a:gd name="connsiteX1" fmla="*/ 1760273 w 10561638"/>
              <a:gd name="connsiteY1" fmla="*/ 0 h 4251330"/>
              <a:gd name="connsiteX2" fmla="*/ 1760273 w 10561638"/>
              <a:gd name="connsiteY2" fmla="*/ 0 h 4251330"/>
              <a:gd name="connsiteX3" fmla="*/ 4400683 w 10561638"/>
              <a:gd name="connsiteY3" fmla="*/ 0 h 4251330"/>
              <a:gd name="connsiteX4" fmla="*/ 10561638 w 10561638"/>
              <a:gd name="connsiteY4" fmla="*/ 0 h 4251330"/>
              <a:gd name="connsiteX5" fmla="*/ 10561638 w 10561638"/>
              <a:gd name="connsiteY5" fmla="*/ 2296583 h 4251330"/>
              <a:gd name="connsiteX6" fmla="*/ 10561638 w 10561638"/>
              <a:gd name="connsiteY6" fmla="*/ 2296583 h 4251330"/>
              <a:gd name="connsiteX7" fmla="*/ 10561638 w 10561638"/>
              <a:gd name="connsiteY7" fmla="*/ 3280833 h 4251330"/>
              <a:gd name="connsiteX8" fmla="*/ 10561638 w 10561638"/>
              <a:gd name="connsiteY8" fmla="*/ 3937000 h 4251330"/>
              <a:gd name="connsiteX9" fmla="*/ 2482983 w 10561638"/>
              <a:gd name="connsiteY9" fmla="*/ 3975100 h 4251330"/>
              <a:gd name="connsiteX10" fmla="*/ 2077263 w 10561638"/>
              <a:gd name="connsiteY10" fmla="*/ 4251330 h 4251330"/>
              <a:gd name="connsiteX11" fmla="*/ 1760273 w 10561638"/>
              <a:gd name="connsiteY11" fmla="*/ 3937000 h 4251330"/>
              <a:gd name="connsiteX12" fmla="*/ 0 w 10561638"/>
              <a:gd name="connsiteY12" fmla="*/ 3937000 h 4251330"/>
              <a:gd name="connsiteX13" fmla="*/ 0 w 10561638"/>
              <a:gd name="connsiteY13" fmla="*/ 3280833 h 4251330"/>
              <a:gd name="connsiteX14" fmla="*/ 0 w 10561638"/>
              <a:gd name="connsiteY14" fmla="*/ 2296583 h 4251330"/>
              <a:gd name="connsiteX15" fmla="*/ 0 w 10561638"/>
              <a:gd name="connsiteY15" fmla="*/ 2296583 h 4251330"/>
              <a:gd name="connsiteX16" fmla="*/ 0 w 10561638"/>
              <a:gd name="connsiteY16" fmla="*/ 0 h 4251330"/>
              <a:gd name="connsiteX0" fmla="*/ 0 w 10561638"/>
              <a:gd name="connsiteY0" fmla="*/ 0 h 4251330"/>
              <a:gd name="connsiteX1" fmla="*/ 1760273 w 10561638"/>
              <a:gd name="connsiteY1" fmla="*/ 0 h 4251330"/>
              <a:gd name="connsiteX2" fmla="*/ 1760273 w 10561638"/>
              <a:gd name="connsiteY2" fmla="*/ 0 h 4251330"/>
              <a:gd name="connsiteX3" fmla="*/ 4400683 w 10561638"/>
              <a:gd name="connsiteY3" fmla="*/ 0 h 4251330"/>
              <a:gd name="connsiteX4" fmla="*/ 10561638 w 10561638"/>
              <a:gd name="connsiteY4" fmla="*/ 0 h 4251330"/>
              <a:gd name="connsiteX5" fmla="*/ 10561638 w 10561638"/>
              <a:gd name="connsiteY5" fmla="*/ 2296583 h 4251330"/>
              <a:gd name="connsiteX6" fmla="*/ 10561638 w 10561638"/>
              <a:gd name="connsiteY6" fmla="*/ 2296583 h 4251330"/>
              <a:gd name="connsiteX7" fmla="*/ 10561638 w 10561638"/>
              <a:gd name="connsiteY7" fmla="*/ 3280833 h 4251330"/>
              <a:gd name="connsiteX8" fmla="*/ 10561638 w 10561638"/>
              <a:gd name="connsiteY8" fmla="*/ 3937000 h 4251330"/>
              <a:gd name="connsiteX9" fmla="*/ 2343283 w 10561638"/>
              <a:gd name="connsiteY9" fmla="*/ 3987800 h 4251330"/>
              <a:gd name="connsiteX10" fmla="*/ 2077263 w 10561638"/>
              <a:gd name="connsiteY10" fmla="*/ 4251330 h 4251330"/>
              <a:gd name="connsiteX11" fmla="*/ 1760273 w 10561638"/>
              <a:gd name="connsiteY11" fmla="*/ 3937000 h 4251330"/>
              <a:gd name="connsiteX12" fmla="*/ 0 w 10561638"/>
              <a:gd name="connsiteY12" fmla="*/ 3937000 h 4251330"/>
              <a:gd name="connsiteX13" fmla="*/ 0 w 10561638"/>
              <a:gd name="connsiteY13" fmla="*/ 3280833 h 4251330"/>
              <a:gd name="connsiteX14" fmla="*/ 0 w 10561638"/>
              <a:gd name="connsiteY14" fmla="*/ 2296583 h 4251330"/>
              <a:gd name="connsiteX15" fmla="*/ 0 w 10561638"/>
              <a:gd name="connsiteY15" fmla="*/ 2296583 h 4251330"/>
              <a:gd name="connsiteX16" fmla="*/ 0 w 10561638"/>
              <a:gd name="connsiteY16" fmla="*/ 0 h 4251330"/>
              <a:gd name="connsiteX0" fmla="*/ 0 w 10561638"/>
              <a:gd name="connsiteY0" fmla="*/ 0 h 4251330"/>
              <a:gd name="connsiteX1" fmla="*/ 1760273 w 10561638"/>
              <a:gd name="connsiteY1" fmla="*/ 0 h 4251330"/>
              <a:gd name="connsiteX2" fmla="*/ 1760273 w 10561638"/>
              <a:gd name="connsiteY2" fmla="*/ 0 h 4251330"/>
              <a:gd name="connsiteX3" fmla="*/ 4400683 w 10561638"/>
              <a:gd name="connsiteY3" fmla="*/ 0 h 4251330"/>
              <a:gd name="connsiteX4" fmla="*/ 10561638 w 10561638"/>
              <a:gd name="connsiteY4" fmla="*/ 0 h 4251330"/>
              <a:gd name="connsiteX5" fmla="*/ 10561638 w 10561638"/>
              <a:gd name="connsiteY5" fmla="*/ 2296583 h 4251330"/>
              <a:gd name="connsiteX6" fmla="*/ 10561638 w 10561638"/>
              <a:gd name="connsiteY6" fmla="*/ 2296583 h 4251330"/>
              <a:gd name="connsiteX7" fmla="*/ 10561638 w 10561638"/>
              <a:gd name="connsiteY7" fmla="*/ 3280833 h 4251330"/>
              <a:gd name="connsiteX8" fmla="*/ 10561638 w 10561638"/>
              <a:gd name="connsiteY8" fmla="*/ 3937000 h 4251330"/>
              <a:gd name="connsiteX9" fmla="*/ 2343283 w 10561638"/>
              <a:gd name="connsiteY9" fmla="*/ 3962400 h 4251330"/>
              <a:gd name="connsiteX10" fmla="*/ 2077263 w 10561638"/>
              <a:gd name="connsiteY10" fmla="*/ 4251330 h 4251330"/>
              <a:gd name="connsiteX11" fmla="*/ 1760273 w 10561638"/>
              <a:gd name="connsiteY11" fmla="*/ 3937000 h 4251330"/>
              <a:gd name="connsiteX12" fmla="*/ 0 w 10561638"/>
              <a:gd name="connsiteY12" fmla="*/ 3937000 h 4251330"/>
              <a:gd name="connsiteX13" fmla="*/ 0 w 10561638"/>
              <a:gd name="connsiteY13" fmla="*/ 3280833 h 4251330"/>
              <a:gd name="connsiteX14" fmla="*/ 0 w 10561638"/>
              <a:gd name="connsiteY14" fmla="*/ 2296583 h 4251330"/>
              <a:gd name="connsiteX15" fmla="*/ 0 w 10561638"/>
              <a:gd name="connsiteY15" fmla="*/ 2296583 h 4251330"/>
              <a:gd name="connsiteX16" fmla="*/ 0 w 10561638"/>
              <a:gd name="connsiteY16" fmla="*/ 0 h 4251330"/>
              <a:gd name="connsiteX0" fmla="*/ 0 w 10561638"/>
              <a:gd name="connsiteY0" fmla="*/ 0 h 4251330"/>
              <a:gd name="connsiteX1" fmla="*/ 1760273 w 10561638"/>
              <a:gd name="connsiteY1" fmla="*/ 0 h 4251330"/>
              <a:gd name="connsiteX2" fmla="*/ 1760273 w 10561638"/>
              <a:gd name="connsiteY2" fmla="*/ 0 h 4251330"/>
              <a:gd name="connsiteX3" fmla="*/ 4400683 w 10561638"/>
              <a:gd name="connsiteY3" fmla="*/ 0 h 4251330"/>
              <a:gd name="connsiteX4" fmla="*/ 10561638 w 10561638"/>
              <a:gd name="connsiteY4" fmla="*/ 0 h 4251330"/>
              <a:gd name="connsiteX5" fmla="*/ 10561638 w 10561638"/>
              <a:gd name="connsiteY5" fmla="*/ 2296583 h 4251330"/>
              <a:gd name="connsiteX6" fmla="*/ 10561638 w 10561638"/>
              <a:gd name="connsiteY6" fmla="*/ 2296583 h 4251330"/>
              <a:gd name="connsiteX7" fmla="*/ 10561638 w 10561638"/>
              <a:gd name="connsiteY7" fmla="*/ 3280833 h 4251330"/>
              <a:gd name="connsiteX8" fmla="*/ 10561638 w 10561638"/>
              <a:gd name="connsiteY8" fmla="*/ 3937000 h 4251330"/>
              <a:gd name="connsiteX9" fmla="*/ 2343283 w 10561638"/>
              <a:gd name="connsiteY9" fmla="*/ 3924300 h 4251330"/>
              <a:gd name="connsiteX10" fmla="*/ 2077263 w 10561638"/>
              <a:gd name="connsiteY10" fmla="*/ 4251330 h 4251330"/>
              <a:gd name="connsiteX11" fmla="*/ 1760273 w 10561638"/>
              <a:gd name="connsiteY11" fmla="*/ 3937000 h 4251330"/>
              <a:gd name="connsiteX12" fmla="*/ 0 w 10561638"/>
              <a:gd name="connsiteY12" fmla="*/ 3937000 h 4251330"/>
              <a:gd name="connsiteX13" fmla="*/ 0 w 10561638"/>
              <a:gd name="connsiteY13" fmla="*/ 3280833 h 4251330"/>
              <a:gd name="connsiteX14" fmla="*/ 0 w 10561638"/>
              <a:gd name="connsiteY14" fmla="*/ 2296583 h 4251330"/>
              <a:gd name="connsiteX15" fmla="*/ 0 w 10561638"/>
              <a:gd name="connsiteY15" fmla="*/ 2296583 h 4251330"/>
              <a:gd name="connsiteX16" fmla="*/ 0 w 10561638"/>
              <a:gd name="connsiteY16" fmla="*/ 0 h 425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561638" h="4251330">
                <a:moveTo>
                  <a:pt x="0" y="0"/>
                </a:moveTo>
                <a:lnTo>
                  <a:pt x="1760273" y="0"/>
                </a:lnTo>
                <a:lnTo>
                  <a:pt x="1760273" y="0"/>
                </a:lnTo>
                <a:lnTo>
                  <a:pt x="4400683" y="0"/>
                </a:lnTo>
                <a:lnTo>
                  <a:pt x="10561638" y="0"/>
                </a:lnTo>
                <a:lnTo>
                  <a:pt x="10561638" y="2296583"/>
                </a:lnTo>
                <a:lnTo>
                  <a:pt x="10561638" y="2296583"/>
                </a:lnTo>
                <a:lnTo>
                  <a:pt x="10561638" y="3280833"/>
                </a:lnTo>
                <a:lnTo>
                  <a:pt x="10561638" y="3937000"/>
                </a:lnTo>
                <a:lnTo>
                  <a:pt x="2343283" y="3924300"/>
                </a:lnTo>
                <a:lnTo>
                  <a:pt x="2077263" y="4251330"/>
                </a:lnTo>
                <a:lnTo>
                  <a:pt x="1760273" y="3937000"/>
                </a:lnTo>
                <a:lnTo>
                  <a:pt x="0" y="3937000"/>
                </a:lnTo>
                <a:lnTo>
                  <a:pt x="0" y="3280833"/>
                </a:lnTo>
                <a:lnTo>
                  <a:pt x="0" y="2296583"/>
                </a:lnTo>
                <a:lnTo>
                  <a:pt x="0" y="229658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FE71A4-2AD7-44A1-9075-3AB1A226C1C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5F74D3-28C0-4AA1-8508-75D32DA3C2A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7D83112-B341-46D2-8B30-46DBC3DAE35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2306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ltGray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 anchor="ctr" anchorCtr="0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13A633-0BBE-491F-94FD-A319FC7D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16FEDE-3F7F-4F2C-A341-BDA56AA7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1EE25F-3E3B-45D3-B259-498E69BF2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8447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B7F6C47-B260-4BB6-8230-7D14D5CDE026}" type="datetimeFigureOut">
              <a:rPr lang="en-US" noProof="0" smtClean="0"/>
              <a:t>1/21/2020</a:t>
            </a:fld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A4942799-31AF-4FF8-9D79-C1A3E01FB20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6740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000" b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20854-4AFC-4B68-944A-8A368C9A86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1514" y="451514"/>
            <a:ext cx="5553071" cy="5929408"/>
          </a:xfrm>
        </p:spPr>
        <p:txBody>
          <a:bodyPr/>
          <a:lstStyle/>
          <a:p>
            <a:r>
              <a:rPr lang="en-US" b="1" u="sng" dirty="0"/>
              <a:t>LIVERY</a:t>
            </a:r>
          </a:p>
          <a:p>
            <a:endParaRPr lang="en-US" b="1" u="sng" dirty="0"/>
          </a:p>
          <a:p>
            <a:r>
              <a:rPr lang="en-US" dirty="0"/>
              <a:t>Competition &amp; Training Livery</a:t>
            </a:r>
          </a:p>
          <a:p>
            <a:r>
              <a:rPr lang="en-US" dirty="0"/>
              <a:t>Full Livery</a:t>
            </a:r>
          </a:p>
          <a:p>
            <a:r>
              <a:rPr lang="en-US" dirty="0"/>
              <a:t>Livery discount for students on BHS Courses</a:t>
            </a:r>
          </a:p>
          <a:p>
            <a:r>
              <a:rPr lang="en-US" dirty="0"/>
              <a:t>Overnight livery available</a:t>
            </a:r>
          </a:p>
          <a:p>
            <a:r>
              <a:rPr lang="en-US" dirty="0"/>
              <a:t>Tailored packages available for individual needs.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AE7E50-CFDD-4CE6-BCD0-7E545B9330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0330" y="451513"/>
            <a:ext cx="2604053" cy="1139895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5F0EA84-100A-4A61-96C5-E33D3DAA4BA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844583" y="2457465"/>
            <a:ext cx="4675033" cy="3117820"/>
          </a:xfrm>
        </p:spPr>
      </p:pic>
    </p:spTree>
    <p:extLst>
      <p:ext uri="{BB962C8B-B14F-4D97-AF65-F5344CB8AC3E}">
        <p14:creationId xmlns:p14="http://schemas.microsoft.com/office/powerpoint/2010/main" val="335141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08"/>
    </mc:Choice>
    <mc:Fallback xmlns="">
      <p:transition spd="slow" advTm="5708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Default">
      <a:dk1>
        <a:srgbClr val="000000"/>
      </a:dk1>
      <a:lt1>
        <a:sysClr val="window" lastClr="FFFFFF"/>
      </a:lt1>
      <a:dk2>
        <a:srgbClr val="3F3F3F"/>
      </a:dk2>
      <a:lt2>
        <a:srgbClr val="E7E6E6"/>
      </a:lt2>
      <a:accent1>
        <a:srgbClr val="70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700000"/>
      </a:accent5>
      <a:accent6>
        <a:srgbClr val="978869"/>
      </a:accent6>
      <a:hlink>
        <a:srgbClr val="FFC000"/>
      </a:hlink>
      <a:folHlink>
        <a:srgbClr val="7F7F7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45182065_Persuasive speech outline_RVA_v3" id="{9991F312-7BAB-436D-8583-A5078171179B}" vid="{06C31F6F-9DBF-4ED0-83AC-3AFD01C902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Century Gothic</vt:lpstr>
      <vt:lpstr>Wingdings 2</vt:lpstr>
      <vt:lpstr>Quotable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Harford</dc:creator>
  <cp:lastModifiedBy>Emma Harford</cp:lastModifiedBy>
  <cp:revision>1</cp:revision>
  <dcterms:created xsi:type="dcterms:W3CDTF">2020-01-21T16:10:14Z</dcterms:created>
  <dcterms:modified xsi:type="dcterms:W3CDTF">2020-01-21T16:10:47Z</dcterms:modified>
</cp:coreProperties>
</file>