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61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5/1/2023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37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5/1/2023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1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5/1/2023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46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5/1/2023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54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5/1/2023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21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5/1/2023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44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5/1/2023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85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5/1/2023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678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85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40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35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68" r:id="rId6"/>
    <p:sldLayoutId id="2147483764" r:id="rId7"/>
    <p:sldLayoutId id="2147483765" r:id="rId8"/>
    <p:sldLayoutId id="2147483766" r:id="rId9"/>
    <p:sldLayoutId id="2147483767" r:id="rId10"/>
    <p:sldLayoutId id="2147483769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office@talland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2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4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35A85C25-63AD-A944-D1BF-3C9F90A4E2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28"/>
          <a:stretch/>
        </p:blipFill>
        <p:spPr>
          <a:xfrm>
            <a:off x="7551175" y="1"/>
            <a:ext cx="4635315" cy="68579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5479F2C-13A8-7B26-48CA-9DE0E1AFE772}"/>
              </a:ext>
            </a:extLst>
          </p:cNvPr>
          <p:cNvSpPr/>
          <p:nvPr/>
        </p:nvSpPr>
        <p:spPr>
          <a:xfrm>
            <a:off x="0" y="0"/>
            <a:ext cx="7545664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10611C-9E9D-7B78-A65E-2B3A40804127}"/>
              </a:ext>
            </a:extLst>
          </p:cNvPr>
          <p:cNvSpPr/>
          <p:nvPr/>
        </p:nvSpPr>
        <p:spPr>
          <a:xfrm>
            <a:off x="562062" y="251670"/>
            <a:ext cx="2644145" cy="13757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EA55973-E12B-B35C-0C9A-830DD85879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097" y="-56391"/>
            <a:ext cx="1988977" cy="198897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3375C2E-2DAD-3399-7837-3545EE50FB9D}"/>
              </a:ext>
            </a:extLst>
          </p:cNvPr>
          <p:cNvSpPr/>
          <p:nvPr/>
        </p:nvSpPr>
        <p:spPr>
          <a:xfrm>
            <a:off x="562062" y="1879133"/>
            <a:ext cx="6518246" cy="472719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D714C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u="sng" kern="0" dirty="0">
                <a:solidFill>
                  <a:srgbClr val="002060"/>
                </a:solidFill>
                <a:latin typeface="Trade Gothic Next Light"/>
              </a:rPr>
              <a:t>Ride Safe Course May </a:t>
            </a:r>
            <a:r>
              <a:rPr lang="en-GB" sz="2000" b="1" u="sng" kern="0" dirty="0">
                <a:solidFill>
                  <a:srgbClr val="002060"/>
                </a:solidFill>
                <a:latin typeface="Trade Gothic Next Light"/>
              </a:rPr>
              <a:t>2023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000" b="1" u="sng" kern="0" dirty="0">
              <a:solidFill>
                <a:srgbClr val="002060"/>
              </a:solidFill>
              <a:latin typeface="Trade Gothic Next Ligh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srgbClr val="002060"/>
                </a:solidFill>
                <a:latin typeface="Trade Gothic Next Light"/>
              </a:rPr>
              <a:t>Ride Safe Course with an Assessment on the final day.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000" b="1" kern="0" dirty="0">
              <a:solidFill>
                <a:srgbClr val="002060"/>
              </a:solidFill>
              <a:latin typeface="Trade Gothic Next Ligh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srgbClr val="002060"/>
                </a:solidFill>
                <a:latin typeface="Trade Gothic Next Light"/>
              </a:rPr>
              <a:t>17</a:t>
            </a:r>
            <a:r>
              <a:rPr lang="en-GB" sz="2000" b="1" kern="0" baseline="30000" dirty="0">
                <a:solidFill>
                  <a:srgbClr val="002060"/>
                </a:solidFill>
                <a:latin typeface="Trade Gothic Next Light"/>
              </a:rPr>
              <a:t>th</a:t>
            </a:r>
            <a:r>
              <a:rPr lang="en-GB" sz="2000" b="1" kern="0" dirty="0">
                <a:solidFill>
                  <a:srgbClr val="002060"/>
                </a:solidFill>
                <a:latin typeface="Trade Gothic Next Light"/>
              </a:rPr>
              <a:t> May: Day 1 Training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srgbClr val="002060"/>
                </a:solidFill>
                <a:latin typeface="Trade Gothic Next Light"/>
              </a:rPr>
              <a:t>24</a:t>
            </a:r>
            <a:r>
              <a:rPr lang="en-GB" sz="2000" b="1" kern="0" baseline="30000" dirty="0">
                <a:solidFill>
                  <a:srgbClr val="002060"/>
                </a:solidFill>
                <a:latin typeface="Trade Gothic Next Light"/>
              </a:rPr>
              <a:t>th</a:t>
            </a:r>
            <a:r>
              <a:rPr lang="en-GB" sz="2000" b="1" kern="0" dirty="0">
                <a:solidFill>
                  <a:srgbClr val="002060"/>
                </a:solidFill>
                <a:latin typeface="Trade Gothic Next Light"/>
              </a:rPr>
              <a:t>  May: Day 2 Training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srgbClr val="002060"/>
                </a:solidFill>
                <a:latin typeface="Trade Gothic Next Light"/>
              </a:rPr>
              <a:t>31</a:t>
            </a:r>
            <a:r>
              <a:rPr lang="en-GB" sz="2000" b="1" kern="0" baseline="30000" dirty="0">
                <a:solidFill>
                  <a:srgbClr val="002060"/>
                </a:solidFill>
                <a:latin typeface="Trade Gothic Next Light"/>
              </a:rPr>
              <a:t>st</a:t>
            </a:r>
            <a:r>
              <a:rPr lang="en-GB" sz="2000" b="1" kern="0" dirty="0">
                <a:solidFill>
                  <a:srgbClr val="002060"/>
                </a:solidFill>
                <a:latin typeface="Trade Gothic Next Light"/>
              </a:rPr>
              <a:t>  May: Day 3 Assessment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000" b="1" kern="0" dirty="0">
              <a:solidFill>
                <a:srgbClr val="002060"/>
              </a:solidFill>
              <a:latin typeface="Trade Gothic Next Ligh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srgbClr val="002060"/>
                </a:solidFill>
                <a:latin typeface="Trade Gothic Next Light"/>
              </a:rPr>
              <a:t>13.30am – 16.30pm all 3 days.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000" b="1" kern="0" dirty="0">
              <a:solidFill>
                <a:srgbClr val="002060"/>
              </a:solidFill>
              <a:latin typeface="Trade Gothic Next Ligh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srgbClr val="002060"/>
                </a:solidFill>
                <a:latin typeface="Trade Gothic Next Light"/>
              </a:rPr>
              <a:t>Please contact </a:t>
            </a:r>
            <a:r>
              <a:rPr lang="en-GB" sz="2000" b="1" kern="0" dirty="0">
                <a:solidFill>
                  <a:srgbClr val="FF0000"/>
                </a:solidFill>
                <a:latin typeface="Trade Gothic Next Ligh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office@talland.</a:t>
            </a:r>
            <a:r>
              <a:rPr lang="en-GB" sz="2000" b="1" kern="0">
                <a:solidFill>
                  <a:srgbClr val="FF0000"/>
                </a:solidFill>
                <a:latin typeface="Trade Gothic Next Ligh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net</a:t>
            </a:r>
            <a:r>
              <a:rPr lang="en-GB" sz="2000" b="1" kern="0">
                <a:solidFill>
                  <a:srgbClr val="FF0000"/>
                </a:solidFill>
                <a:latin typeface="Trade Gothic Next Light"/>
              </a:rPr>
              <a:t> </a:t>
            </a:r>
            <a:r>
              <a:rPr lang="en-GB" sz="2000" b="1" kern="0">
                <a:solidFill>
                  <a:srgbClr val="002060"/>
                </a:solidFill>
                <a:latin typeface="Trade Gothic Next Light"/>
              </a:rPr>
              <a:t> </a:t>
            </a:r>
            <a:r>
              <a:rPr lang="en-GB" sz="2000" b="1" kern="0" dirty="0">
                <a:solidFill>
                  <a:srgbClr val="002060"/>
                </a:solidFill>
                <a:latin typeface="Trade Gothic Next Light"/>
              </a:rPr>
              <a:t>for </a:t>
            </a:r>
            <a:r>
              <a:rPr lang="en-GB" sz="2000" b="1" kern="0">
                <a:solidFill>
                  <a:srgbClr val="002060"/>
                </a:solidFill>
                <a:latin typeface="Trade Gothic Next Light"/>
              </a:rPr>
              <a:t>info and to </a:t>
            </a:r>
            <a:r>
              <a:rPr lang="en-GB" sz="2000" b="1" kern="0" dirty="0">
                <a:solidFill>
                  <a:srgbClr val="002060"/>
                </a:solidFill>
                <a:latin typeface="Trade Gothic Next Light"/>
              </a:rPr>
              <a:t>book.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1" kern="0" dirty="0">
              <a:solidFill>
                <a:srgbClr val="002060"/>
              </a:solidFill>
              <a:latin typeface="Trade Gothic Next Ligh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2060"/>
                </a:solidFill>
                <a:latin typeface="Trade Gothic Next Light"/>
              </a:rPr>
              <a:t>BHS Silver Membership required. BHS Stage 1 and Ride Safe along with Gold Membership are prerequisites for booking BHS Stage 2 Ride.</a:t>
            </a:r>
            <a:endParaRPr lang="en-US" sz="1400" b="1" kern="0" dirty="0">
              <a:solidFill>
                <a:srgbClr val="002060"/>
              </a:solidFill>
              <a:latin typeface="Trade Gothic Next Ligh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998B4D-480C-6D7F-335E-9B4CA7886681}"/>
              </a:ext>
            </a:extLst>
          </p:cNvPr>
          <p:cNvSpPr/>
          <p:nvPr/>
        </p:nvSpPr>
        <p:spPr>
          <a:xfrm>
            <a:off x="3330430" y="251670"/>
            <a:ext cx="3749878" cy="13757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ade Gothic Next Light"/>
                <a:ea typeface="+mn-ea"/>
                <a:cs typeface="+mn-cs"/>
              </a:rPr>
              <a:t>British Horse </a:t>
            </a:r>
            <a:r>
              <a:rPr lang="en-US" sz="2800" b="1" kern="0" dirty="0">
                <a:solidFill>
                  <a:srgbClr val="002060"/>
                </a:solidFill>
                <a:latin typeface="Trade Gothic Next Light"/>
              </a:rPr>
              <a:t>Society Ride Safe</a:t>
            </a:r>
            <a:endParaRPr kumimoji="0" lang="en-GB" sz="2800" b="1" i="0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ade Gothic Next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90827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Tw Cen M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83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Trade Gothic Next Light</vt:lpstr>
      <vt:lpstr>Tw Cen MT</vt:lpstr>
      <vt:lpstr>RetrospectVTI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Amber Franklin</dc:creator>
  <cp:lastModifiedBy>Emma Harford</cp:lastModifiedBy>
  <cp:revision>7</cp:revision>
  <dcterms:created xsi:type="dcterms:W3CDTF">2022-06-25T16:44:01Z</dcterms:created>
  <dcterms:modified xsi:type="dcterms:W3CDTF">2023-05-01T13:36:14Z</dcterms:modified>
</cp:coreProperties>
</file>